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69" r:id="rId14"/>
    <p:sldId id="283" r:id="rId15"/>
    <p:sldId id="284" r:id="rId16"/>
    <p:sldId id="285" r:id="rId17"/>
    <p:sldId id="286" r:id="rId18"/>
    <p:sldId id="287" r:id="rId19"/>
    <p:sldId id="288" r:id="rId20"/>
    <p:sldId id="270" r:id="rId21"/>
    <p:sldId id="290" r:id="rId22"/>
    <p:sldId id="292" r:id="rId23"/>
    <p:sldId id="293" r:id="rId24"/>
    <p:sldId id="294" r:id="rId25"/>
    <p:sldId id="295" r:id="rId26"/>
    <p:sldId id="297" r:id="rId27"/>
    <p:sldId id="296" r:id="rId28"/>
    <p:sldId id="291" r:id="rId29"/>
    <p:sldId id="271" r:id="rId30"/>
    <p:sldId id="299" r:id="rId31"/>
    <p:sldId id="300" r:id="rId32"/>
    <p:sldId id="298" r:id="rId33"/>
    <p:sldId id="280" r:id="rId34"/>
    <p:sldId id="302" r:id="rId35"/>
    <p:sldId id="301" r:id="rId36"/>
    <p:sldId id="272" r:id="rId37"/>
    <p:sldId id="273" r:id="rId38"/>
    <p:sldId id="275" r:id="rId39"/>
    <p:sldId id="276" r:id="rId40"/>
    <p:sldId id="303" r:id="rId41"/>
    <p:sldId id="305" r:id="rId42"/>
    <p:sldId id="311" r:id="rId43"/>
    <p:sldId id="304" r:id="rId44"/>
    <p:sldId id="274" r:id="rId45"/>
    <p:sldId id="277" r:id="rId46"/>
    <p:sldId id="309" r:id="rId47"/>
    <p:sldId id="310" r:id="rId48"/>
    <p:sldId id="282" r:id="rId49"/>
    <p:sldId id="306" r:id="rId50"/>
    <p:sldId id="312" r:id="rId51"/>
    <p:sldId id="313" r:id="rId52"/>
    <p:sldId id="278" r:id="rId53"/>
    <p:sldId id="315" r:id="rId54"/>
    <p:sldId id="308" r:id="rId55"/>
    <p:sldId id="318" r:id="rId56"/>
    <p:sldId id="281" r:id="rId57"/>
    <p:sldId id="317" r:id="rId58"/>
    <p:sldId id="289" r:id="rId59"/>
    <p:sldId id="316" r:id="rId60"/>
    <p:sldId id="319" r:id="rId61"/>
    <p:sldId id="314"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p:scale>
          <a:sx n="100" d="100"/>
          <a:sy n="100" d="100"/>
        </p:scale>
        <p:origin x="2574"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20/10/2024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30</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31</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37</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61</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20/10/2024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20/10/2024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www.baeldung.com/kotlin/strings-series"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0.png"/></Relationships>
</file>

<file path=ppt/slides/_rels/slide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p>
          <a:p>
            <a:pPr marL="0" indent="0">
              <a:lnSpc>
                <a:spcPct val="150000"/>
              </a:lnSpc>
              <a:buNone/>
            </a:pPr>
            <a:r>
              <a:rPr lang="hr-HR" sz="2000" dirty="0">
                <a:solidFill>
                  <a:schemeClr val="bg2">
                    <a:lumMod val="50000"/>
                  </a:schemeClr>
                </a:solidFill>
                <a:hlinkClick r:id="rId4"/>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863111" y="1976498"/>
            <a:ext cx="3314700" cy="3209803"/>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5271433" y="0"/>
            <a:ext cx="6920567"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Tree>
    <p:extLst>
      <p:ext uri="{BB962C8B-B14F-4D97-AF65-F5344CB8AC3E}">
        <p14:creationId xmlns:p14="http://schemas.microsoft.com/office/powerpoint/2010/main" val="2084621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85673"/>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lnSpcReduction="10000"/>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707886"/>
            <a:chOff x="434412" y="1958949"/>
            <a:chExt cx="11323176" cy="707886"/>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3855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996222"/>
          </a:xfrm>
        </p:spPr>
        <p:txBody>
          <a:bodyPr>
            <a:normAutofit fontScale="85000" lnSpcReduction="20000"/>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https://www.baeldung.com/kotlin/constructors</a:t>
            </a:r>
            <a:endParaRPr lang="hr-HR" sz="2000" dirty="0">
              <a:solidFill>
                <a:schemeClr val="bg2">
                  <a:lumMod val="50000"/>
                </a:schemeClr>
              </a:solidFill>
            </a:endParaRPr>
          </a:p>
          <a:p>
            <a:pPr marL="0" indent="0">
              <a:lnSpc>
                <a:spcPct val="150000"/>
              </a:lnSpc>
              <a:buNone/>
            </a:pPr>
            <a:r>
              <a:rPr lang="hr-HR" sz="2000" dirty="0">
                <a:solidFill>
                  <a:schemeClr val="bg2">
                    <a:lumMod val="50000"/>
                  </a:schemeClr>
                </a:solidFill>
                <a:hlinkClick r:id="rId4"/>
              </a:rPr>
              <a:t>https://kotlinlang.org/docs/properties.html#getters-and-setters</a:t>
            </a:r>
            <a:endParaRPr lang="hr-HR" sz="2000" dirty="0">
              <a:solidFill>
                <a:schemeClr val="bg2">
                  <a:lumMod val="50000"/>
                </a:schemeClr>
              </a:solidFill>
            </a:endParaRPr>
          </a:p>
          <a:p>
            <a:pPr marL="0" indent="0">
              <a:lnSpc>
                <a:spcPct val="150000"/>
              </a:lnSpc>
              <a:buNone/>
            </a:pPr>
            <a:r>
              <a:rPr lang="hr-HR" sz="2000" dirty="0">
                <a:solidFill>
                  <a:schemeClr val="bg2">
                    <a:lumMod val="50000"/>
                  </a:schemeClr>
                </a:solidFill>
                <a:hlinkClick r:id="rId5"/>
              </a:rPr>
              <a:t>https://kotlinlang.org/docs/classes.html</a:t>
            </a:r>
            <a:r>
              <a:rPr lang="hr-HR" sz="2000" dirty="0">
                <a:solidFill>
                  <a:schemeClr val="bg2">
                    <a:lumMod val="50000"/>
                  </a:schemeClr>
                </a:solidFill>
              </a:rPr>
              <a:t> </a:t>
            </a:r>
          </a:p>
          <a:p>
            <a:pPr marL="0" indent="0">
              <a:lnSpc>
                <a:spcPct val="150000"/>
              </a:lnSpc>
              <a:buNone/>
            </a:pPr>
            <a:r>
              <a:rPr lang="hr-HR" sz="2000" dirty="0">
                <a:solidFill>
                  <a:schemeClr val="bg2">
                    <a:lumMod val="50000"/>
                  </a:schemeClr>
                </a:solidFill>
                <a:hlinkClick r:id="rId6"/>
              </a:rPr>
              <a:t>https://kt.academy/article/kfde-functions</a:t>
            </a:r>
            <a:r>
              <a:rPr lang="hr-HR" sz="2000" dirty="0">
                <a:solidFill>
                  <a:schemeClr val="bg2">
                    <a:lumMod val="50000"/>
                  </a:schemeClr>
                </a:solidFill>
              </a:rPr>
              <a:t> </a:t>
            </a:r>
          </a:p>
          <a:p>
            <a:pPr marL="0" indent="0">
              <a:lnSpc>
                <a:spcPct val="150000"/>
              </a:lnSpc>
              <a:buNone/>
            </a:pPr>
            <a:r>
              <a:rPr lang="hr-HR" sz="2000" dirty="0">
                <a:solidFill>
                  <a:schemeClr val="bg2">
                    <a:lumMod val="50000"/>
                  </a:schemeClr>
                </a:solidFill>
                <a:hlinkClick r:id="rId7"/>
              </a:rPr>
              <a:t>https://www.programiz.com/kotlin-programming/constructors</a:t>
            </a:r>
            <a:r>
              <a:rPr lang="hr-HR" sz="2000" dirty="0">
                <a:solidFill>
                  <a:schemeClr val="bg2">
                    <a:lumMod val="50000"/>
                  </a:schemeClr>
                </a:solidFill>
              </a:rPr>
              <a:t> </a:t>
            </a: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4252689"/>
            <a:ext cx="11518901" cy="738664"/>
            <a:chOff x="350380" y="3065910"/>
            <a:chExt cx="11323176" cy="738664"/>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369332"/>
            </a:xfrm>
            <a:prstGeom prst="rect">
              <a:avLst/>
            </a:prstGeom>
            <a:solidFill>
              <a:schemeClr val="bg1"/>
            </a:solidFill>
            <a:ln w="9525">
              <a:solidFill>
                <a:srgbClr val="3A3464"/>
              </a:solidFill>
            </a:ln>
          </p:spPr>
          <p:txBody>
            <a:bodyPr wrap="square">
              <a:spAutoFit/>
            </a:bodyPr>
            <a:lstStyle/>
            <a:p>
              <a:pPr algn="just"/>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5360685"/>
            <a:ext cx="11518901" cy="738664"/>
            <a:chOff x="350380" y="3065910"/>
            <a:chExt cx="11323176" cy="738664"/>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369332"/>
            </a:xfrm>
            <a:prstGeom prst="rect">
              <a:avLst/>
            </a:prstGeom>
            <a:solidFill>
              <a:schemeClr val="bg1"/>
            </a:solidFill>
            <a:ln w="9525">
              <a:solidFill>
                <a:srgbClr val="3A3464"/>
              </a:solidFill>
            </a:ln>
          </p:spPr>
          <p:txBody>
            <a:bodyPr wrap="square">
              <a:spAutoFit/>
            </a:bodyPr>
            <a:lstStyle/>
            <a:p>
              <a:pPr algn="just"/>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707886"/>
            <a:chOff x="434412" y="1958949"/>
            <a:chExt cx="11323176" cy="707886"/>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3855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707886"/>
            <a:chOff x="434412" y="1958949"/>
            <a:chExt cx="11323176" cy="707886"/>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3855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707886"/>
            <a:chOff x="434412" y="1958949"/>
            <a:chExt cx="11323176" cy="707886"/>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3855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707886"/>
            <a:chOff x="434412" y="1958949"/>
            <a:chExt cx="11323176" cy="707886"/>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3855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en-GB" dirty="0">
                  <a:latin typeface="Consolas" panose="020B0609020204030204" pitchFamily="49" charset="0"/>
                </a:rPr>
                <a:t> </a:t>
              </a:r>
              <a:r>
                <a:rPr lang="en-GB" dirty="0" err="1">
                  <a:latin typeface="Consolas" panose="020B0609020204030204" pitchFamily="49" charset="0"/>
                </a:rPr>
                <a:t>postojati</a:t>
              </a:r>
              <a:r>
                <a:rPr lang="hr-HR" dirty="0">
                  <a:latin typeface="Consolas" panose="020B0609020204030204" pitchFamily="49" charset="0"/>
                </a:rPr>
                <a:t> Klasa koja predstavlja kockicu i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omogućiti</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Napisati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1726</TotalTime>
  <Words>3823</Words>
  <Application>Microsoft Office PowerPoint</Application>
  <PresentationFormat>Widescreen</PresentationFormat>
  <Paragraphs>392</Paragraphs>
  <Slides>61</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61</vt:i4>
      </vt:variant>
    </vt:vector>
  </HeadingPairs>
  <TitlesOfParts>
    <vt:vector size="68"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PowerPoint Presentation</vt:lpstr>
      <vt:lpstr>Uvod u Kotlin  i OOP</vt:lpstr>
      <vt:lpstr>Što nam treba?</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Klase i objekti</vt:lpstr>
      <vt:lpstr>object</vt:lpstr>
      <vt:lpstr>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Zorić</dc:creator>
  <cp:lastModifiedBy>Bruno Zorić</cp:lastModifiedBy>
  <cp:revision>73</cp:revision>
  <dcterms:created xsi:type="dcterms:W3CDTF">2024-09-29T21:59:46Z</dcterms:created>
  <dcterms:modified xsi:type="dcterms:W3CDTF">2024-10-20T22:08:16Z</dcterms:modified>
</cp:coreProperties>
</file>

<file path=docProps/thumbnail.jpeg>
</file>